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72" r:id="rId1"/>
  </p:sldMasterIdLst>
  <p:notesMasterIdLst>
    <p:notesMasterId r:id="rId2"/>
  </p:notesMasterIdLst>
  <p:sldIdLst>
    <p:sldId id="266" r:id="rId3"/>
    <p:sldId id="268" r:id="rId4"/>
    <p:sldId id="269" r:id="rId5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tableStyles" Target="tableStyles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7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4.jpeg"/><Relationship Id="rId3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>
          <a:xfrm>
            <a:off x="1371599" y="-3548654"/>
            <a:ext cx="7772400" cy="2387600"/>
          </a:xfrm>
        </p:spPr>
        <p:txBody>
          <a:bodyPr/>
          <a:p>
            <a:endParaRPr altLang="zh-CN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>
          <a:xfrm>
            <a:off x="1582948" y="7754918"/>
            <a:ext cx="6858000" cy="1655762"/>
          </a:xfrm>
        </p:spPr>
        <p:txBody>
          <a:bodyPr/>
          <a:p>
            <a:endParaRPr altLang="zh-CN" lang="en-US"/>
          </a:p>
        </p:txBody>
      </p:sp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1999945" y="0"/>
            <a:ext cx="5144110" cy="6858000"/>
          </a:xfrm>
          <a:prstGeom prst="rect"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1918321" y="0"/>
            <a:ext cx="5307357" cy="6858000"/>
          </a:xfrm>
          <a:prstGeom prst="rect"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44146">
            <a:off x="128708" y="7552815"/>
            <a:ext cx="8886583" cy="5345434"/>
          </a:xfrm>
          <a:prstGeom prst="rect"/>
        </p:spPr>
      </p:pic>
      <p:pic>
        <p:nvPicPr>
          <p:cNvPr id="2097155" name=""/>
          <p:cNvPicPr>
            <a:picLocks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 rot="21596196">
            <a:off x="0" y="1441682"/>
            <a:ext cx="9144000" cy="3779370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ONEPLUS A6010</dc:creator>
  <dcterms:created xsi:type="dcterms:W3CDTF">2015-05-11T22:30:45Z</dcterms:created>
  <dcterms:modified xsi:type="dcterms:W3CDTF">2020-07-30T19:00:04Z</dcterms:modified>
</cp:coreProperties>
</file>